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84"/>
  </p:normalViewPr>
  <p:slideViewPr>
    <p:cSldViewPr>
      <p:cViewPr varScale="1">
        <p:scale>
          <a:sx n="106" d="100"/>
          <a:sy n="106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CEA53-9F12-426C-B758-F3495A7E5E66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EF669-DF22-47C0-925A-E44FC8458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146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CEA53-9F12-426C-B758-F3495A7E5E66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EF669-DF22-47C0-925A-E44FC8458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89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CEA53-9F12-426C-B758-F3495A7E5E66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EF669-DF22-47C0-925A-E44FC8458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788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CEA53-9F12-426C-B758-F3495A7E5E66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EF669-DF22-47C0-925A-E44FC8458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740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CEA53-9F12-426C-B758-F3495A7E5E66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EF669-DF22-47C0-925A-E44FC8458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189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CEA53-9F12-426C-B758-F3495A7E5E66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EF669-DF22-47C0-925A-E44FC8458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6936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CEA53-9F12-426C-B758-F3495A7E5E66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EF669-DF22-47C0-925A-E44FC8458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077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CEA53-9F12-426C-B758-F3495A7E5E66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EF669-DF22-47C0-925A-E44FC8458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071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CEA53-9F12-426C-B758-F3495A7E5E66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EF669-DF22-47C0-925A-E44FC8458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873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CEA53-9F12-426C-B758-F3495A7E5E66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EF669-DF22-47C0-925A-E44FC8458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8511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CEA53-9F12-426C-B758-F3495A7E5E66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EF669-DF22-47C0-925A-E44FC8458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39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CEA53-9F12-426C-B758-F3495A7E5E66}" type="datetimeFigureOut">
              <a:rPr lang="ru-RU" smtClean="0"/>
              <a:t>29.09.2023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EF669-DF22-47C0-925A-E44FC84584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563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>
            <a:extLst>
              <a:ext uri="{FF2B5EF4-FFF2-40B4-BE49-F238E27FC236}">
                <a16:creationId xmlns:a16="http://schemas.microsoft.com/office/drawing/2014/main" id="{9DB5A262-0B67-450C-B3FA-A37923AD32C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00113" y="981075"/>
            <a:ext cx="7631112" cy="2133600"/>
          </a:xfrm>
        </p:spPr>
        <p:txBody>
          <a:bodyPr/>
          <a:lstStyle/>
          <a:p>
            <a:pPr eaLnBrk="1" hangingPunct="1"/>
            <a:r>
              <a:rPr lang="ru-RU" alt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Всероссийская олимпиада </a:t>
            </a:r>
            <a:r>
              <a:rPr lang="ru-RU" altLang="ru-RU" sz="3200">
                <a:latin typeface="Cambria" panose="02040503050406030204" pitchFamily="18" charset="0"/>
                <a:ea typeface="Cambria" panose="02040503050406030204" pitchFamily="18" charset="0"/>
              </a:rPr>
              <a:t>школьников 2023-2024 </a:t>
            </a:r>
            <a:r>
              <a:rPr lang="ru-RU" alt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учебный год</a:t>
            </a:r>
            <a:br>
              <a:rPr lang="ru-RU" altLang="ru-RU" sz="32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alt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Школьный этап. ИСКУССТВО (МХК), </a:t>
            </a:r>
            <a:br>
              <a:rPr lang="ru-RU" altLang="ru-RU" sz="3200" dirty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 alt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11 </a:t>
            </a:r>
            <a:r>
              <a:rPr lang="ru-RU" altLang="ru-RU" sz="3200" dirty="0">
                <a:latin typeface="Cambria" panose="02040503050406030204" pitchFamily="18" charset="0"/>
                <a:ea typeface="Cambria" panose="02040503050406030204" pitchFamily="18" charset="0"/>
              </a:rPr>
              <a:t>класс</a:t>
            </a:r>
          </a:p>
        </p:txBody>
      </p:sp>
      <p:sp>
        <p:nvSpPr>
          <p:cNvPr id="13314" name="Rectangle 3">
            <a:extLst>
              <a:ext uri="{FF2B5EF4-FFF2-40B4-BE49-F238E27FC236}">
                <a16:creationId xmlns:a16="http://schemas.microsoft.com/office/drawing/2014/main" id="{F4BEBFDE-F8BD-4714-BE8C-4A618A8F243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ru-RU" altLang="ru-RU" sz="2800" dirty="0">
                <a:latin typeface="Cambria" panose="02040503050406030204" pitchFamily="18" charset="0"/>
                <a:ea typeface="Cambria" panose="02040503050406030204" pitchFamily="18" charset="0"/>
              </a:rPr>
              <a:t>Слайды с изображением картин, памятников. 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ru-RU" altLang="ru-RU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9405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</a:rPr>
              <a:t>Задание 3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1644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2021-2022\Олимпиада\2022\новые задания\diskobol-lancelott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0"/>
            <a:ext cx="50383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2626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</a:rPr>
              <a:t>Задание 5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0345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2021-2022\Олимпиада\2022\новые задания\2d1292d2d6acb9e7dfb5df2840a456f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8026"/>
            <a:ext cx="9144000" cy="6084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7302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nversia.ru/imgs/news/1529582319_951891828.jpg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" y="447992"/>
            <a:ext cx="9141696" cy="51412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10971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</a:rPr>
              <a:t>Задание 8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3037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p.userapi.com/c840126/v840126798/903e6/HKgifKfoN-I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72837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2021-2022\Олимпиада\2022\новые задания\San_Carlo_alle_Quattro_Fontane_-_Fro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0150"/>
            <a:ext cx="4759583" cy="6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03429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2021-2022\Олимпиада\2022\новые задания\1280px-Смольный_собо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0809"/>
            <a:ext cx="9144000" cy="5336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1601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2021-2022\Олимпиада\2022\новые задания\1200px-150524_Konzerthaus_Berlin_(Nacht)_-_clon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0783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</a:rPr>
              <a:t>Задание 1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136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2021-2022\Олимпиада\2022\новые задания\Ivan_Kramskoy_-_Христос_в_пустыне_-_Google_Art_Projec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632"/>
            <a:ext cx="7807663" cy="684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67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2021-2022\Олимпиада\2022\новые задания\Vasily_Surikov_-_Боярыня_Морозова_-_Google_Art_Projec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7865"/>
            <a:ext cx="9144000" cy="470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6133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2021-2022\Олимпиада\2022\новые задания\19-v_2h_Vasnets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424" y="620688"/>
            <a:ext cx="9163424" cy="515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737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ambria" panose="02040503050406030204" pitchFamily="18" charset="0"/>
                <a:ea typeface="Cambria" panose="02040503050406030204" pitchFamily="18" charset="0"/>
              </a:rPr>
              <a:t>Задание 2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627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2021-2022\Олимпиада\2022\новые задания\Бронислав Малаховски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0"/>
            <a:ext cx="57058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210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2021-2022\Олимпиада\2022\новые задания\Аминадав Каневски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24" y="0"/>
            <a:ext cx="8748464" cy="6862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9809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2021-2022\Олимпиада\2022\новые задания\Александр Кошкин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0"/>
            <a:ext cx="52229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2541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34</Words>
  <Application>Microsoft Macintosh PowerPoint</Application>
  <PresentationFormat>Экран (4:3)</PresentationFormat>
  <Paragraphs>7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Cambria</vt:lpstr>
      <vt:lpstr>Wingdings</vt:lpstr>
      <vt:lpstr>Тема Office</vt:lpstr>
      <vt:lpstr>Всероссийская олимпиада школьников 2023-2024 учебный год Школьный этап. ИСКУССТВО (МХК),  11 класс</vt:lpstr>
      <vt:lpstr>Задание 1</vt:lpstr>
      <vt:lpstr>Презентация PowerPoint</vt:lpstr>
      <vt:lpstr>Презентация PowerPoint</vt:lpstr>
      <vt:lpstr>Презентация PowerPoint</vt:lpstr>
      <vt:lpstr>Задание 2</vt:lpstr>
      <vt:lpstr>Презентация PowerPoint</vt:lpstr>
      <vt:lpstr>Презентация PowerPoint</vt:lpstr>
      <vt:lpstr>Презентация PowerPoint</vt:lpstr>
      <vt:lpstr>Задание 3</vt:lpstr>
      <vt:lpstr>Презентация PowerPoint</vt:lpstr>
      <vt:lpstr>Задание 5</vt:lpstr>
      <vt:lpstr>Презентация PowerPoint</vt:lpstr>
      <vt:lpstr>Презентация PowerPoint</vt:lpstr>
      <vt:lpstr>Задание 8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Всероссийская олимпиада школьников 2022-2023 учебный год Школьный этап. ИСКУССТВО (МХК),  11 класс</dc:title>
  <dc:creator>Саша</dc:creator>
  <cp:lastModifiedBy>Татьяна Иванова</cp:lastModifiedBy>
  <cp:revision>2</cp:revision>
  <dcterms:created xsi:type="dcterms:W3CDTF">2022-06-29T08:36:56Z</dcterms:created>
  <dcterms:modified xsi:type="dcterms:W3CDTF">2023-09-28T22:32:22Z</dcterms:modified>
</cp:coreProperties>
</file>