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3" roundtripDataSignature="AMtx7mgK11O9qc2uAGmniR9kBjjOUzqb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customschemas.google.com/relationships/presentationmetadata" Target="meta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0" name="Google Shape;20;p1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" name="Google Shape;21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3" name="Google Shape;33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1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4" Type="http://schemas.openxmlformats.org/officeDocument/2006/relationships/image" Target="../media/image6.jpg"/><Relationship Id="rId5" Type="http://schemas.openxmlformats.org/officeDocument/2006/relationships/image" Target="../media/image3.jpg"/><Relationship Id="rId6" Type="http://schemas.openxmlformats.org/officeDocument/2006/relationships/image" Target="../media/image5.png"/><Relationship Id="rId7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/>
              <a:t>Всероссийская олимпиада школьников по Искусству/ МХК</a:t>
            </a:r>
            <a:br>
              <a:rPr lang="ru-RU"/>
            </a:br>
            <a:r>
              <a:rPr lang="ru-RU"/>
              <a:t>Школьный этап</a:t>
            </a:r>
            <a:br>
              <a:rPr lang="ru-RU"/>
            </a:b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ru-RU"/>
              <a:t>9 класс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2</a:t>
            </a:r>
            <a:endParaRPr/>
          </a:p>
        </p:txBody>
      </p:sp>
      <p:pic>
        <p:nvPicPr>
          <p:cNvPr descr="luxor_ramessum_flickr_pertristis" id="91" name="Google Shape;91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5555" t="0"/>
          <a:stretch/>
        </p:blipFill>
        <p:spPr>
          <a:xfrm>
            <a:off x="457200" y="2438143"/>
            <a:ext cx="4038600" cy="28500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vr_colizey_1" id="92" name="Google Shape;92;p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8200" y="2146172"/>
            <a:ext cx="4038600" cy="343401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2051720" y="6021288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6444208" y="6021288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3</a:t>
            </a:r>
            <a:endParaRPr/>
          </a:p>
        </p:txBody>
      </p:sp>
      <p:pic>
        <p:nvPicPr>
          <p:cNvPr descr="__________+____________+++____12+__+++____________+______+++_______+___" id="100" name="Google Shape;100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71800" y="1196752"/>
            <a:ext cx="3524878" cy="5287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5</a:t>
            </a:r>
            <a:endParaRPr/>
          </a:p>
        </p:txBody>
      </p:sp>
      <p:pic>
        <p:nvPicPr>
          <p:cNvPr descr="Давид Бернини" id="106" name="Google Shape;106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584" y="1268760"/>
            <a:ext cx="7632848" cy="539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6</a:t>
            </a:r>
            <a:endParaRPr/>
          </a:p>
        </p:txBody>
      </p:sp>
      <p:pic>
        <p:nvPicPr>
          <p:cNvPr descr="24dd0aac6192a941468cc446402a801f--fairy-tale-illustrations-sleeping-beauty" id="112" name="Google Shape;112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88" y="1397113"/>
            <a:ext cx="225777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018_zps71cebaf7" id="113" name="Google Shape;113;p5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3631" l="2966" r="0" t="4410"/>
          <a:stretch/>
        </p:blipFill>
        <p:spPr>
          <a:xfrm>
            <a:off x="2427292" y="1447714"/>
            <a:ext cx="2066400" cy="2635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ge0032" id="114" name="Google Shape;114;p5"/>
          <p:cNvPicPr preferRelativeResize="0"/>
          <p:nvPr/>
        </p:nvPicPr>
        <p:blipFill rotWithShape="1">
          <a:blip r:embed="rId5">
            <a:alphaModFix/>
          </a:blip>
          <a:srcRect b="15854" l="7142" r="51401" t="3251"/>
          <a:stretch/>
        </p:blipFill>
        <p:spPr>
          <a:xfrm>
            <a:off x="4493809" y="1397113"/>
            <a:ext cx="2266950" cy="2876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ge0032" id="115" name="Google Shape;115;p5"/>
          <p:cNvPicPr preferRelativeResize="0"/>
          <p:nvPr/>
        </p:nvPicPr>
        <p:blipFill rotWithShape="1">
          <a:blip r:embed="rId5">
            <a:alphaModFix/>
          </a:blip>
          <a:srcRect b="15854" l="50516" r="8202" t="3251"/>
          <a:stretch/>
        </p:blipFill>
        <p:spPr>
          <a:xfrm>
            <a:off x="6901739" y="1404040"/>
            <a:ext cx="2257425" cy="287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5"/>
          <p:cNvPicPr preferRelativeResize="0"/>
          <p:nvPr/>
        </p:nvPicPr>
        <p:blipFill rotWithShape="1">
          <a:blip r:embed="rId6">
            <a:alphaModFix/>
          </a:blip>
          <a:srcRect b="14601" l="24030" r="42725" t="11020"/>
          <a:stretch/>
        </p:blipFill>
        <p:spPr>
          <a:xfrm>
            <a:off x="2274754" y="4181865"/>
            <a:ext cx="2079021" cy="26357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8af992aff9f1375df62a9df45df2e743--swans-hans-christian" id="117" name="Google Shape;117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2914" y="4181865"/>
            <a:ext cx="2228825" cy="2671052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5"/>
          <p:cNvSpPr txBox="1"/>
          <p:nvPr/>
        </p:nvSpPr>
        <p:spPr>
          <a:xfrm>
            <a:off x="-3332" y="3802495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5"/>
          <p:cNvSpPr txBox="1"/>
          <p:nvPr/>
        </p:nvSpPr>
        <p:spPr>
          <a:xfrm>
            <a:off x="2340157" y="3802508"/>
            <a:ext cx="50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5"/>
          <p:cNvSpPr txBox="1"/>
          <p:nvPr/>
        </p:nvSpPr>
        <p:spPr>
          <a:xfrm>
            <a:off x="4494901" y="3802495"/>
            <a:ext cx="50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6649711" y="3802495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5"/>
          <p:cNvSpPr txBox="1"/>
          <p:nvPr/>
        </p:nvSpPr>
        <p:spPr>
          <a:xfrm>
            <a:off x="1770698" y="6448279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5"/>
          <p:cNvSpPr txBox="1"/>
          <p:nvPr/>
        </p:nvSpPr>
        <p:spPr>
          <a:xfrm>
            <a:off x="4386420" y="6448279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7</a:t>
            </a:r>
            <a:endParaRPr/>
          </a:p>
        </p:txBody>
      </p:sp>
      <p:pic>
        <p:nvPicPr>
          <p:cNvPr descr="Simone-Martini-y-Lippo-Memmi-Anunciaci%C3%B3n-1333-ADAPTADO" id="129" name="Google Shape;129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908" y="1304497"/>
            <a:ext cx="7429508" cy="5076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Задание 8</a:t>
            </a:r>
            <a:endParaRPr/>
          </a:p>
        </p:txBody>
      </p:sp>
      <p:pic>
        <p:nvPicPr>
          <p:cNvPr descr="canaletto_-_the_piazza_san_marco_in_venice_-_gap" id="135" name="Google Shape;135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2492896"/>
            <a:ext cx="4038600" cy="28026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500539450_pl-san-marko-gvardi" id="136" name="Google Shape;136;p7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27985" y="2492895"/>
            <a:ext cx="4440776" cy="2764383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7"/>
          <p:cNvSpPr txBox="1"/>
          <p:nvPr/>
        </p:nvSpPr>
        <p:spPr>
          <a:xfrm>
            <a:off x="2072292" y="5484819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7"/>
          <p:cNvSpPr txBox="1"/>
          <p:nvPr/>
        </p:nvSpPr>
        <p:spPr>
          <a:xfrm>
            <a:off x="6464780" y="5484819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2022-08-01T12:27:35Z</dcterms:created>
  <dc:creator>User</dc:creator>
</cp:coreProperties>
</file>