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" roundtripDataSignature="AMtx7mgZUWMaleOzaR+DGCA3SAXBqojJ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customschemas.google.com/relationships/presentationmetadata" Target="meta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1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1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4.jpg"/><Relationship Id="rId5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1524000" y="13387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>
                <a:latin typeface="Times New Roman"/>
                <a:ea typeface="Times New Roman"/>
                <a:cs typeface="Times New Roman"/>
                <a:sym typeface="Times New Roman"/>
              </a:rPr>
              <a:t>Всероссийская олимпиада школьников 2023-2024 учебный год</a:t>
            </a:r>
            <a:endParaRPr sz="2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>
                <a:latin typeface="Times New Roman"/>
                <a:ea typeface="Times New Roman"/>
                <a:cs typeface="Times New Roman"/>
                <a:sym typeface="Times New Roman"/>
              </a:rPr>
              <a:t>Школьный этап. МХК, 10 класс</a:t>
            </a:r>
            <a:endParaRPr sz="2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900">
                <a:latin typeface="Times New Roman"/>
                <a:ea typeface="Times New Roman"/>
                <a:cs typeface="Times New Roman"/>
                <a:sym typeface="Times New Roman"/>
              </a:rPr>
              <a:t>КРИТЕРИИ И МЕТОДИКА ОЦЕНИВАНИЯ</a:t>
            </a:r>
            <a:endParaRPr sz="2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t/>
            </a:r>
            <a:endParaRPr sz="7700"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800">
                <a:latin typeface="Times New Roman"/>
                <a:ea typeface="Times New Roman"/>
                <a:cs typeface="Times New Roman"/>
                <a:sym typeface="Times New Roman"/>
              </a:rPr>
              <a:t>Время выполнения 120 мин. Максимальное кол-во баллов – 100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4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title"/>
          </p:nvPr>
        </p:nvSpPr>
        <p:spPr>
          <a:xfrm>
            <a:off x="157397" y="0"/>
            <a:ext cx="10521846" cy="12634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None/>
            </a:pPr>
            <a:r>
              <a:rPr lang="ru-RU" sz="2200">
                <a:latin typeface="Times New Roman"/>
                <a:ea typeface="Times New Roman"/>
                <a:cs typeface="Times New Roman"/>
                <a:sym typeface="Times New Roman"/>
              </a:rPr>
              <a:t>Задание 1. 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Додинастические культуры 6000 – около 3100 г. до н.э. — КиберПедия" id="91" name="Google Shape;9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397" y="1384073"/>
            <a:ext cx="3224788" cy="40950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Анна\Desktop\India-Ellora.jpg" id="92" name="Google Shape;9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83427" y="2007812"/>
            <a:ext cx="4096701" cy="2731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imgprx.livejournal.net/c6e0225ecdacfd016ab7aa2ca207b7835dd7ec7e/y3EsfX-9AnBhAzwkrq9vGMXKgGjmPnHboRU5Y0vlR1n1GsDQgZ3LRBnOX58x_zrs0SJJO4cBtgxnZrlk5V5--5Ht7r1V4g4w-baFmi6Wcgg" id="93" name="Google Shape;93;p2"/>
          <p:cNvPicPr preferRelativeResize="0"/>
          <p:nvPr>
            <p:ph idx="1" type="body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771949" y="2007812"/>
            <a:ext cx="4250207" cy="2745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/>
          <p:nvPr>
            <p:ph type="title"/>
          </p:nvPr>
        </p:nvSpPr>
        <p:spPr>
          <a:xfrm>
            <a:off x="740764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imes New Roman"/>
              <a:buNone/>
            </a:pPr>
            <a:r>
              <a:rPr lang="ru-RU" sz="2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Задание 3. </a:t>
            </a:r>
            <a:endParaRPr/>
          </a:p>
        </p:txBody>
      </p:sp>
      <p:pic>
        <p:nvPicPr>
          <p:cNvPr descr="Здравствуйте, господин Курбе», — «Здравствуйте, господин Гоген» | Живопись  | Яндекс Дзен" id="99" name="Google Shape;99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69029" y="1076048"/>
            <a:ext cx="6756400" cy="5679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 txBox="1"/>
          <p:nvPr>
            <p:ph type="title"/>
          </p:nvPr>
        </p:nvSpPr>
        <p:spPr>
          <a:xfrm>
            <a:off x="619258" y="-18097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imes New Roman"/>
              <a:buNone/>
            </a:pPr>
            <a:r>
              <a:rPr lang="ru-RU" sz="2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Задание 5. </a:t>
            </a:r>
            <a:endParaRPr/>
          </a:p>
        </p:txBody>
      </p:sp>
      <p:pic>
        <p:nvPicPr>
          <p:cNvPr descr="Диана, Эндимион и Сатир | Великие художники" id="105" name="Google Shape;10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95772" y="1232694"/>
            <a:ext cx="6000456" cy="55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Times New Roman"/>
              <a:buNone/>
            </a:pPr>
            <a:r>
              <a:rPr lang="ru-RU" sz="2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Задание 8. </a:t>
            </a:r>
            <a:endParaRPr/>
          </a:p>
        </p:txBody>
      </p:sp>
      <p:pic>
        <p:nvPicPr>
          <p:cNvPr id="111" name="Google Shape;11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0120" y="1552575"/>
            <a:ext cx="11511759" cy="40277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Супрематическая композиция — Википедия" id="112" name="Google Shape;112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90600" y="1552587"/>
            <a:ext cx="2564025" cy="31967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2021-07-18T15:41:23Z</dcterms:created>
  <dc:creator>Анна</dc:creator>
</cp:coreProperties>
</file>